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986" r:id="rId3"/>
    <p:sldId id="991" r:id="rId4"/>
    <p:sldId id="992" r:id="rId5"/>
    <p:sldId id="993" r:id="rId6"/>
    <p:sldId id="994" r:id="rId7"/>
    <p:sldId id="987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2025/5/26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2025/5/26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2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 5  What do they do</a:t>
            </a:r>
            <a:r>
              <a:rPr lang="zh-CN" altLang="en-US" sz="5200" dirty="0">
                <a:solidFill>
                  <a:srgbClr val="70AD47">
                    <a:lumMod val="75000"/>
                  </a:srgbClr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/>
            </a:r>
            <a:b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</a:b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主题写作提优 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WRITING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F36B64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主题分析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同学们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，你的爸爸妈妈的职业是什么呢？让我们利用本单元所学的知识，结合之前学习的有关人物爱好等方面的表达，并联系实际情况，以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“My family”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为题，介绍一下你的家人吧！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F36B64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思路点拨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G6.eps" descr="id:214749652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22598" y="1628800"/>
            <a:ext cx="10748010" cy="1972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9324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5386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F36B64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佳作欣赏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Hello. </a:t>
            </a:r>
            <a:r>
              <a:rPr lang="en-US" altLang="zh-CN" u="wavy" dirty="0">
                <a:solidFill>
                  <a:srgbClr val="000000"/>
                </a:solidFill>
                <a:uFill>
                  <a:solidFill>
                    <a:srgbClr val="FF5973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name is Li Ming.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am a student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889052" y="1628800"/>
            <a:ext cx="318281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b="0" dirty="0">
                <a:solidFill>
                  <a:srgbClr val="634198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开头先自我介绍</a:t>
            </a:r>
            <a:r>
              <a:rPr lang="zh-CN" altLang="zh-CN" b="0" dirty="0">
                <a:solidFill>
                  <a:srgbClr val="634198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b="0" dirty="0">
                <a:solidFill>
                  <a:srgbClr val="634198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引出家庭成员</a:t>
            </a:r>
            <a:r>
              <a:rPr lang="en-US" altLang="zh-CN" b="0" dirty="0">
                <a:solidFill>
                  <a:srgbClr val="634198"/>
                </a:solidFill>
                <a:cs typeface="Times New Roman" panose="02020603050405020304" pitchFamily="18" charset="0"/>
              </a:rPr>
              <a:t>;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小鼓.jpg" descr="id:21474965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039422" y="1988840"/>
            <a:ext cx="849630" cy="78168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79513" y="2544626"/>
            <a:ext cx="7617173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	I like playing table tennis. </a:t>
            </a:r>
            <a:r>
              <a:rPr lang="en-US" altLang="zh-CN" b="0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I have a happy family.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There are four people in my family. They are my parents, my sister and me. </a:t>
            </a:r>
            <a:r>
              <a:rPr lang="en-US" altLang="zh-CN" b="0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My father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is tall and strong. 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He </a:t>
            </a:r>
            <a:r>
              <a:rPr lang="en-US" altLang="zh-CN" b="0" dirty="0">
                <a:solidFill>
                  <a:srgbClr val="000000"/>
                </a:solidFill>
              </a:rPr>
              <a:t>is a policeman.</a:t>
            </a:r>
            <a:endParaRPr lang="zh-CN" altLang="zh-CN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859611" y="2996952"/>
            <a:ext cx="3053607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b="0" dirty="0">
                <a:solidFill>
                  <a:srgbClr val="634198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逐一介绍家人的职业、兴趣爱好等方面</a:t>
            </a:r>
            <a:r>
              <a:rPr lang="zh-CN" altLang="zh-CN" b="0" dirty="0">
                <a:solidFill>
                  <a:srgbClr val="634198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b="0" dirty="0">
                <a:solidFill>
                  <a:srgbClr val="634198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让文章内容更加丰富充实</a:t>
            </a:r>
            <a:r>
              <a:rPr lang="en-US" altLang="zh-CN" b="0" dirty="0">
                <a:solidFill>
                  <a:srgbClr val="634198"/>
                </a:solidFill>
                <a:cs typeface="Times New Roman" panose="02020603050405020304" pitchFamily="18" charset="0"/>
              </a:rPr>
              <a:t>;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7" name="小鼓.jpg" descr="id:21474965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111430" y="3156069"/>
            <a:ext cx="849630" cy="781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0679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96752"/>
            <a:ext cx="7966600" cy="318693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helps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people. </a:t>
            </a:r>
            <a:r>
              <a:rPr lang="en-US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is good at swimming.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mother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teacher. </a:t>
            </a:r>
            <a:r>
              <a:rPr lang="en-US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teaches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has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lot of students. </a:t>
            </a:r>
            <a:r>
              <a:rPr lang="en-US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sister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student too. She studies hard. </a:t>
            </a:r>
            <a:r>
              <a:rPr lang="en-US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likes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playing the piano. I love my family. What about you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479582" y="1431360"/>
            <a:ext cx="222355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b="0" dirty="0">
                <a:solidFill>
                  <a:srgbClr val="634198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句型丰富有变化</a:t>
            </a:r>
            <a:r>
              <a:rPr lang="zh-CN" altLang="zh-CN" b="0" dirty="0">
                <a:solidFill>
                  <a:srgbClr val="634198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b="0" dirty="0">
                <a:solidFill>
                  <a:srgbClr val="634198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避免生硬单一。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小鼓.jpg" descr="id:214749654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543478" y="1575376"/>
            <a:ext cx="849630" cy="781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3474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虚线框8F.eps" descr="id:214749655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2483078"/>
            <a:ext cx="11485848" cy="281813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sz="2400" dirty="0">
                <a:solidFill>
                  <a:srgbClr val="F36B64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小试身手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假如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你是苏海，请根据信息卡的提示内容，以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“My family”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为题写一篇短文。</a:t>
            </a: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要求：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语句通顺，书写工整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;2.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不少于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个单词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409838" y="2407519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Name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 Hai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Family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members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jobs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father 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doctor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mother 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worker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 Yang and I 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Family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members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hobbies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father 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cooking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mother 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writing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 Yang and I 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reading and swimming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32400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95585"/>
            <a:ext cx="11485848" cy="661207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family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72070" y="1471649"/>
            <a:ext cx="11485848" cy="4534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374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Hello, I’m Su Hai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have a happy family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four people in my family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They’re my father, my mother, my sister and me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 Yang and I are twins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We’re students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both like reading and swimming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father is a doctor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often helps sick people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likes cooking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cooks dinner for us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mother is a worker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makes sweets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likes writing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Sometimes she writes stories for children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all like her stories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love my family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372070" y="2132856"/>
            <a:ext cx="1147463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380696" y="2763676"/>
            <a:ext cx="1147463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406574" y="3394496"/>
            <a:ext cx="1147463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406574" y="4039568"/>
            <a:ext cx="1147463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406574" y="4699266"/>
            <a:ext cx="1147463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381214" y="5301208"/>
            <a:ext cx="1147463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406574" y="5978158"/>
            <a:ext cx="1147463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0825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224</Words>
  <Application>Microsoft Office PowerPoint</Application>
  <PresentationFormat>自定义</PresentationFormat>
  <Paragraphs>22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4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337</cp:revision>
  <dcterms:created xsi:type="dcterms:W3CDTF">2020-11-06T05:24:00Z</dcterms:created>
  <dcterms:modified xsi:type="dcterms:W3CDTF">2025-05-26T01:07:23Z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